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</p:sldIdLst>
  <p:sldSz cx="9525000" cy="14287500"/>
  <p:notesSz cx="6858000" cy="9144000"/>
  <p:embeddedFontLst>
    <p:embeddedFont>
      <p:font typeface="Euphoria Script" charset="1" panose="02000000000000000000"/>
      <p:regular r:id="rId6"/>
    </p:embeddedFont>
    <p:embeddedFont>
      <p:font typeface="Arimo" charset="1" panose="020B0604020202020204"/>
      <p:regular r:id="rId7"/>
    </p:embeddedFont>
    <p:embeddedFont>
      <p:font typeface="Arimo Bold" charset="1" panose="020B0704020202020204"/>
      <p:regular r:id="rId8"/>
    </p:embeddedFont>
    <p:embeddedFont>
      <p:font typeface="Arimo Italics" charset="1" panose="020B0604020202090204"/>
      <p:regular r:id="rId9"/>
    </p:embeddedFont>
    <p:embeddedFont>
      <p:font typeface="Arimo Bold Italics" charset="1" panose="020B0704020202090204"/>
      <p:regular r:id="rId10"/>
    </p:embeddedFont>
    <p:embeddedFont>
      <p:font typeface="TAN Ashford" charset="1" panose="0000000000000000000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6666" t="0" r="16666" b="0"/>
          <a:stretch>
            <a:fillRect/>
          </a:stretch>
        </p:blipFill>
        <p:spPr>
          <a:xfrm>
            <a:off x="0" y="0"/>
            <a:ext cx="9525000" cy="142875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0" y="0"/>
            <a:ext cx="9525000" cy="16051603"/>
            <a:chOff x="0" y="0"/>
            <a:chExt cx="12700000" cy="21402137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>
              <a:alphaModFix amt="4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5400000">
              <a:off x="0" y="0"/>
              <a:ext cx="12700000" cy="12700000"/>
            </a:xfrm>
            <a:prstGeom prst="rect">
              <a:avLst/>
            </a:prstGeom>
          </p:spPr>
        </p:pic>
        <p:sp>
          <p:nvSpPr>
            <p:cNvPr name="AutoShape 5" id="5"/>
            <p:cNvSpPr/>
            <p:nvPr/>
          </p:nvSpPr>
          <p:spPr>
            <a:xfrm rot="0">
              <a:off x="2220423" y="6350000"/>
              <a:ext cx="8259155" cy="0"/>
            </a:xfrm>
            <a:prstGeom prst="line">
              <a:avLst/>
            </a:prstGeom>
            <a:ln cap="rnd" w="63500">
              <a:solidFill>
                <a:srgbClr val="FFFFFF"/>
              </a:solidFill>
              <a:prstDash val="solid"/>
              <a:headEnd type="none" len="sm" w="sm"/>
              <a:tailEnd type="none" len="sm" w="sm"/>
            </a:ln>
          </p:spPr>
        </p:sp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 l="0" t="0" r="0" b="0"/>
            <a:stretch>
              <a:fillRect/>
            </a:stretch>
          </p:blipFill>
          <p:spPr>
            <a:xfrm flipH="false" flipV="false" rot="0">
              <a:off x="1270000" y="10379549"/>
              <a:ext cx="5842283" cy="5886432"/>
            </a:xfrm>
            <a:prstGeom prst="rect">
              <a:avLst/>
            </a:prstGeom>
          </p:spPr>
        </p:pic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7"/>
            <a:srcRect l="0" t="0" r="0" b="0"/>
            <a:stretch>
              <a:fillRect/>
            </a:stretch>
          </p:blipFill>
          <p:spPr>
            <a:xfrm flipH="false" flipV="false" rot="3886365">
              <a:off x="4600171" y="5599418"/>
              <a:ext cx="6950155" cy="6950155"/>
            </a:xfrm>
            <a:prstGeom prst="rect">
              <a:avLst/>
            </a:prstGeom>
          </p:spPr>
        </p:pic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8"/>
            <a:srcRect l="0" t="0" r="0" b="0"/>
            <a:stretch>
              <a:fillRect/>
            </a:stretch>
          </p:blipFill>
          <p:spPr>
            <a:xfrm flipH="false" flipV="false" rot="0">
              <a:off x="799029" y="15861869"/>
              <a:ext cx="10160000" cy="5540268"/>
            </a:xfrm>
            <a:prstGeom prst="rect">
              <a:avLst/>
            </a:prstGeom>
          </p:spPr>
        </p:pic>
        <p:sp>
          <p:nvSpPr>
            <p:cNvPr name="TextBox 9" id="9"/>
            <p:cNvSpPr txBox="true"/>
            <p:nvPr/>
          </p:nvSpPr>
          <p:spPr>
            <a:xfrm rot="0">
              <a:off x="1832995" y="17158542"/>
              <a:ext cx="7382256" cy="113814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7157"/>
                </a:lnSpc>
              </a:pPr>
              <a:r>
                <a:rPr lang="en-US" sz="5112" spc="127">
                  <a:solidFill>
                    <a:srgbClr val="FF914D"/>
                  </a:solidFill>
                  <a:latin typeface="Euphoria Script"/>
                </a:rPr>
                <a:t>Antojitos Espiirituales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328059" y="2057781"/>
              <a:ext cx="11101941" cy="379803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431"/>
                </a:lnSpc>
              </a:pPr>
              <a:r>
                <a:rPr lang="en-US" sz="6462">
                  <a:solidFill>
                    <a:srgbClr val="FFFFFF"/>
                  </a:solidFill>
                  <a:latin typeface="TAN Ashford"/>
                </a:rPr>
                <a:t>Confrontando A La Decepción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4526887" y="7389096"/>
              <a:ext cx="7662005" cy="24953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7622"/>
                </a:lnSpc>
              </a:pPr>
              <a:r>
                <a:rPr lang="en-US" sz="5444" spc="136">
                  <a:solidFill>
                    <a:srgbClr val="5E17EB"/>
                  </a:solidFill>
                  <a:latin typeface="Euphoria Script"/>
                </a:rPr>
                <a:t>¿POR</a:t>
              </a:r>
            </a:p>
            <a:p>
              <a:pPr algn="ctr">
                <a:lnSpc>
                  <a:spcPts val="7622"/>
                </a:lnSpc>
                <a:spcBef>
                  <a:spcPct val="0"/>
                </a:spcBef>
              </a:pPr>
              <a:r>
                <a:rPr lang="en-US" sz="5444" spc="136">
                  <a:solidFill>
                    <a:srgbClr val="5E17EB"/>
                  </a:solidFill>
                  <a:latin typeface="Euphoria Script"/>
                </a:rPr>
                <a:t> QUÉ?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DAFVKpYtLk4</dc:identifier>
  <dcterms:modified xsi:type="dcterms:W3CDTF">2011-08-01T06:04:30Z</dcterms:modified>
  <cp:revision>1</cp:revision>
  <dc:title>imagen de decepcion</dc:title>
</cp:coreProperties>
</file>